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Light-italic.fntdata"/><Relationship Id="rId27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88155cab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88155ca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ed28a495d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ed28a495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specialisation of doctor -&gt; suggest doctors and their timings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(future work: doctor separately can register)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Patients reports scan, if possible transcribe and store in 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tracker: steps and calories burnt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Medicine reminder: alarm like  at  pre-scheduled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SOS: medical emergency message/ notification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c34da5316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c34da531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ed28a495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ed28a495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c34da5316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c34da531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30bb4f95a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30bb4f95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569f51255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569f5125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569f51255_5_4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569f51255_5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Sedentary : COVID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age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569f51255_3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569f5125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69f51255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69f5125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5a846a23c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5a846a2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569f51255_5_4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569f51255_5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569f51255_3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569f51255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specialisation of doctor -&gt; suggest doctors and their timings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(future work: doctor separately can register)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Patients reports scan, if possible transcribe and store in 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tracker: steps and calories burnt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Medicine reminder: alarm like  at  pre-scheduled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SOS: medical emergency message/ notification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9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" name="Google Shape;55;p7"/>
          <p:cNvSpPr txBox="1"/>
          <p:nvPr>
            <p:ph idx="3" type="body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9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66" name="Google Shape;66;p9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7.jp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20.jpg"/><Relationship Id="rId9" Type="http://schemas.openxmlformats.org/officeDocument/2006/relationships/image" Target="../media/image21.jpg"/><Relationship Id="rId5" Type="http://schemas.openxmlformats.org/officeDocument/2006/relationships/image" Target="../media/image7.jpg"/><Relationship Id="rId6" Type="http://schemas.openxmlformats.org/officeDocument/2006/relationships/image" Target="../media/image19.jp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idx="4294967295"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Mobile Computing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Project Presentation</a:t>
            </a:r>
            <a:endParaRPr sz="5200"/>
          </a:p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>
            <a:off x="1153475" y="373572"/>
            <a:ext cx="2119546" cy="4396359"/>
            <a:chOff x="2547150" y="238125"/>
            <a:chExt cx="2525675" cy="5238750"/>
          </a:xfrm>
        </p:grpSpPr>
        <p:sp>
          <p:nvSpPr>
            <p:cNvPr id="192" name="Google Shape;192;p2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675" y="776013"/>
            <a:ext cx="2030575" cy="35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4383150" y="1995675"/>
            <a:ext cx="403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Calendar for </a:t>
            </a:r>
            <a:endParaRPr b="1" sz="2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scheduling appointments</a:t>
            </a:r>
            <a:endParaRPr b="1" sz="2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03" name="Google Shape;203;p22"/>
          <p:cNvGrpSpPr/>
          <p:nvPr/>
        </p:nvGrpSpPr>
        <p:grpSpPr>
          <a:xfrm>
            <a:off x="1689725" y="633422"/>
            <a:ext cx="2119546" cy="4396359"/>
            <a:chOff x="2547150" y="238125"/>
            <a:chExt cx="2525675" cy="5238750"/>
          </a:xfrm>
        </p:grpSpPr>
        <p:sp>
          <p:nvSpPr>
            <p:cNvPr id="204" name="Google Shape;204;p2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sp>
        <p:nvSpPr>
          <p:cNvPr id="208" name="Google Shape;208;p22"/>
          <p:cNvSpPr txBox="1"/>
          <p:nvPr/>
        </p:nvSpPr>
        <p:spPr>
          <a:xfrm>
            <a:off x="1898400" y="93500"/>
            <a:ext cx="25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  Reports</a:t>
            </a:r>
            <a:endParaRPr b="1" sz="2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9" name="Google Shape;209;p22"/>
          <p:cNvGrpSpPr/>
          <p:nvPr/>
        </p:nvGrpSpPr>
        <p:grpSpPr>
          <a:xfrm>
            <a:off x="5125025" y="633422"/>
            <a:ext cx="2119546" cy="4396359"/>
            <a:chOff x="2547150" y="238125"/>
            <a:chExt cx="2525675" cy="5238750"/>
          </a:xfrm>
        </p:grpSpPr>
        <p:sp>
          <p:nvSpPr>
            <p:cNvPr id="210" name="Google Shape;210;p2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75" y="1037650"/>
            <a:ext cx="1997775" cy="357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913" y="1037650"/>
            <a:ext cx="1997774" cy="357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3"/>
          <p:cNvGrpSpPr/>
          <p:nvPr/>
        </p:nvGrpSpPr>
        <p:grpSpPr>
          <a:xfrm>
            <a:off x="1153475" y="373572"/>
            <a:ext cx="2119546" cy="4396359"/>
            <a:chOff x="2547150" y="238125"/>
            <a:chExt cx="2525675" cy="5238750"/>
          </a:xfrm>
        </p:grpSpPr>
        <p:sp>
          <p:nvSpPr>
            <p:cNvPr id="221" name="Google Shape;221;p2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sp>
        <p:nvSpPr>
          <p:cNvPr id="225" name="Google Shape;225;p23"/>
          <p:cNvSpPr txBox="1"/>
          <p:nvPr/>
        </p:nvSpPr>
        <p:spPr>
          <a:xfrm>
            <a:off x="4383150" y="2174575"/>
            <a:ext cx="4034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Activity</a:t>
            </a:r>
            <a:endParaRPr b="1" sz="2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Tracker</a:t>
            </a:r>
            <a:endParaRPr b="1" sz="2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3">
            <a:alphaModFix/>
          </a:blip>
          <a:srcRect b="5088" l="0" r="0" t="6875"/>
          <a:stretch/>
        </p:blipFill>
        <p:spPr>
          <a:xfrm>
            <a:off x="1207600" y="753525"/>
            <a:ext cx="2012675" cy="361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4"/>
          <p:cNvGrpSpPr/>
          <p:nvPr/>
        </p:nvGrpSpPr>
        <p:grpSpPr>
          <a:xfrm>
            <a:off x="1553000" y="560960"/>
            <a:ext cx="2119546" cy="4396359"/>
            <a:chOff x="2547150" y="238125"/>
            <a:chExt cx="2525675" cy="5238750"/>
          </a:xfrm>
        </p:grpSpPr>
        <p:sp>
          <p:nvSpPr>
            <p:cNvPr id="232" name="Google Shape;232;p2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sp>
        <p:nvSpPr>
          <p:cNvPr id="236" name="Google Shape;236;p24"/>
          <p:cNvSpPr txBox="1"/>
          <p:nvPr/>
        </p:nvSpPr>
        <p:spPr>
          <a:xfrm>
            <a:off x="5729688" y="2823475"/>
            <a:ext cx="240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7" name="Google Shape;237;p24"/>
          <p:cNvGrpSpPr/>
          <p:nvPr/>
        </p:nvGrpSpPr>
        <p:grpSpPr>
          <a:xfrm>
            <a:off x="5427350" y="560960"/>
            <a:ext cx="2119546" cy="4396359"/>
            <a:chOff x="2547150" y="238125"/>
            <a:chExt cx="2525675" cy="5238750"/>
          </a:xfrm>
        </p:grpSpPr>
        <p:sp>
          <p:nvSpPr>
            <p:cNvPr id="238" name="Google Shape;238;p2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sp>
        <p:nvSpPr>
          <p:cNvPr id="242" name="Google Shape;242;p24"/>
          <p:cNvSpPr txBox="1"/>
          <p:nvPr/>
        </p:nvSpPr>
        <p:spPr>
          <a:xfrm>
            <a:off x="2858550" y="83950"/>
            <a:ext cx="332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Medicine Reminder</a:t>
            </a:r>
            <a:endParaRPr b="1" sz="1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5784" l="0" r="0" t="0"/>
          <a:stretch/>
        </p:blipFill>
        <p:spPr>
          <a:xfrm>
            <a:off x="1601100" y="947350"/>
            <a:ext cx="2023349" cy="36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 b="6305" l="0" r="0" t="0"/>
          <a:stretch/>
        </p:blipFill>
        <p:spPr>
          <a:xfrm>
            <a:off x="5483425" y="947350"/>
            <a:ext cx="2023349" cy="362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5"/>
          <p:cNvGrpSpPr/>
          <p:nvPr/>
        </p:nvGrpSpPr>
        <p:grpSpPr>
          <a:xfrm>
            <a:off x="419950" y="560960"/>
            <a:ext cx="2119546" cy="4396359"/>
            <a:chOff x="2547150" y="238125"/>
            <a:chExt cx="2525675" cy="5238750"/>
          </a:xfrm>
        </p:grpSpPr>
        <p:sp>
          <p:nvSpPr>
            <p:cNvPr id="250" name="Google Shape;250;p2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grpSp>
        <p:nvGrpSpPr>
          <p:cNvPr id="254" name="Google Shape;254;p25"/>
          <p:cNvGrpSpPr/>
          <p:nvPr/>
        </p:nvGrpSpPr>
        <p:grpSpPr>
          <a:xfrm>
            <a:off x="3522025" y="560960"/>
            <a:ext cx="2119546" cy="4396359"/>
            <a:chOff x="2547150" y="238125"/>
            <a:chExt cx="2525675" cy="5238750"/>
          </a:xfrm>
        </p:grpSpPr>
        <p:sp>
          <p:nvSpPr>
            <p:cNvPr id="255" name="Google Shape;255;p2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sp>
        <p:nvSpPr>
          <p:cNvPr id="259" name="Google Shape;259;p25"/>
          <p:cNvSpPr txBox="1"/>
          <p:nvPr/>
        </p:nvSpPr>
        <p:spPr>
          <a:xfrm>
            <a:off x="4066150" y="37525"/>
            <a:ext cx="332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 SOS</a:t>
            </a:r>
            <a:endParaRPr b="1" sz="1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7265375" y="316238"/>
            <a:ext cx="172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6791500" y="2823463"/>
            <a:ext cx="240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2" name="Google Shape;262;p25"/>
          <p:cNvGrpSpPr/>
          <p:nvPr/>
        </p:nvGrpSpPr>
        <p:grpSpPr>
          <a:xfrm>
            <a:off x="6576988" y="560960"/>
            <a:ext cx="2119546" cy="4396359"/>
            <a:chOff x="2547150" y="238125"/>
            <a:chExt cx="2525675" cy="5238750"/>
          </a:xfrm>
        </p:grpSpPr>
        <p:sp>
          <p:nvSpPr>
            <p:cNvPr id="263" name="Google Shape;263;p2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 b="0" l="3891" r="3900" t="4113"/>
          <a:stretch/>
        </p:blipFill>
        <p:spPr>
          <a:xfrm>
            <a:off x="474575" y="948825"/>
            <a:ext cx="2007351" cy="362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4">
            <a:alphaModFix/>
          </a:blip>
          <a:srcRect b="5979" l="0" r="0" t="0"/>
          <a:stretch/>
        </p:blipFill>
        <p:spPr>
          <a:xfrm>
            <a:off x="3576500" y="968925"/>
            <a:ext cx="2007350" cy="35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7825" y="989150"/>
            <a:ext cx="2007349" cy="35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3">
            <a:alphaModFix/>
          </a:blip>
          <a:srcRect b="690" l="0" r="0" t="680"/>
          <a:stretch/>
        </p:blipFill>
        <p:spPr>
          <a:xfrm>
            <a:off x="440800" y="1214438"/>
            <a:ext cx="1387500" cy="136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6" name="Google Shape;276;p26"/>
          <p:cNvSpPr txBox="1"/>
          <p:nvPr/>
        </p:nvSpPr>
        <p:spPr>
          <a:xfrm>
            <a:off x="445481" y="2966860"/>
            <a:ext cx="1387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Sanchita Saha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MT21075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5709351" y="2559510"/>
            <a:ext cx="1387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Abhijith P.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MT21059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26"/>
          <p:cNvPicPr preferRelativeResize="0"/>
          <p:nvPr/>
        </p:nvPicPr>
        <p:blipFill rotWithShape="1">
          <a:blip r:embed="rId4">
            <a:alphaModFix/>
          </a:blip>
          <a:srcRect b="41380" l="21186" r="31289" t="13301"/>
          <a:stretch/>
        </p:blipFill>
        <p:spPr>
          <a:xfrm>
            <a:off x="3875175" y="1106687"/>
            <a:ext cx="1387500" cy="132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/>
        </p:nvSpPr>
        <p:spPr>
          <a:xfrm>
            <a:off x="3878245" y="2559510"/>
            <a:ext cx="1387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Nehal Chourasia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MT21056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 rotWithShape="1">
          <a:blip r:embed="rId5">
            <a:alphaModFix/>
          </a:blip>
          <a:srcRect b="11313" l="0" r="0" t="11305"/>
          <a:stretch/>
        </p:blipFill>
        <p:spPr>
          <a:xfrm>
            <a:off x="2157621" y="1257775"/>
            <a:ext cx="1387500" cy="136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2205127" y="2739710"/>
            <a:ext cx="1387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Ishita Mandal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MT21029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 rotWithShape="1">
          <a:blip r:embed="rId6">
            <a:alphaModFix/>
          </a:blip>
          <a:srcRect b="4774" l="0" r="0" t="21085"/>
          <a:stretch/>
        </p:blipFill>
        <p:spPr>
          <a:xfrm>
            <a:off x="7309546" y="1214438"/>
            <a:ext cx="1387500" cy="136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7308102" y="2624885"/>
            <a:ext cx="1387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 Srivastava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MT21007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6168175" y="49425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3478363" y="293475"/>
            <a:ext cx="184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K    kie </a:t>
            </a:r>
            <a:endParaRPr sz="800"/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00016">
            <a:off x="3968487" y="396823"/>
            <a:ext cx="393599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49224">
            <a:off x="5063768" y="245803"/>
            <a:ext cx="519511" cy="58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 txBox="1"/>
          <p:nvPr/>
        </p:nvSpPr>
        <p:spPr>
          <a:xfrm rot="-4088730">
            <a:off x="5022951" y="344485"/>
            <a:ext cx="601207" cy="3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Jar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 rotWithShape="1">
          <a:blip r:embed="rId9">
            <a:alphaModFix/>
          </a:blip>
          <a:srcRect b="19685" l="-2509" r="-2499" t="0"/>
          <a:stretch/>
        </p:blipFill>
        <p:spPr>
          <a:xfrm>
            <a:off x="5709358" y="1084625"/>
            <a:ext cx="1387500" cy="136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211225" y="188650"/>
            <a:ext cx="269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Group Contribution :</a:t>
            </a:r>
            <a:endParaRPr b="1" sz="2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5368125" y="2966850"/>
            <a:ext cx="1992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SOS feature(Calling and messaging) implementation &amp; its UI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Add SOS contacts implementation using recycler view for dynamic updation </a:t>
            </a: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&amp; its UI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Database handling for SOS, login &amp; registration.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Login &amp; Registration with fragments.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6980050" y="3013975"/>
            <a:ext cx="2163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Calendar Activity for scheduling Appointments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Calendar Activity Dynamic UI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Storing Captured images URL to firebase database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Capture Activity RecyclerView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Database Creation &amp; Connectivity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Registration &amp; Login with</a:t>
            </a: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fragments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3728400" y="3079175"/>
            <a:ext cx="1769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Design the UI of all the components like login, registration, dashboard, medicine component and reports.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Camera activity: Capture image from Camera.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Upload the images from gallery and to database storage.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Helped with the different functionalities of the application.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148675" y="3424800"/>
            <a:ext cx="1840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Design the UI of Medicine Reminder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Activity Tracker using google fit Api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OAuth, Sensing, recording and history client.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Activity Tracker UI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Weekly Data graph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1935363" y="3160850"/>
            <a:ext cx="18405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Design the UI of Medicine Reminder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Fragment for Add Medicine and Database Updation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RecyclerView for Medicine List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Dynamic View for dosage and time addition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Alarm Integration and medicine removal by swiping</a:t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ctrTitle"/>
          </p:nvPr>
        </p:nvSpPr>
        <p:spPr>
          <a:xfrm>
            <a:off x="685800" y="1597826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4294967295" type="body"/>
          </p:nvPr>
        </p:nvSpPr>
        <p:spPr>
          <a:xfrm>
            <a:off x="831225" y="373500"/>
            <a:ext cx="3731400" cy="43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HealthMate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 All-in-one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</a:rPr>
              <a:t>Health Care App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96" name="Google Shape;96;p13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97" name="Google Shape;97;p1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88" y="832113"/>
            <a:ext cx="3482775" cy="34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</a:t>
            </a:r>
            <a:endParaRPr/>
          </a:p>
        </p:txBody>
      </p:sp>
      <p:sp>
        <p:nvSpPr>
          <p:cNvPr id="107" name="Google Shape;107;p14"/>
          <p:cNvSpPr txBox="1"/>
          <p:nvPr>
            <p:ph idx="4294967295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3" name="Google Shape;113;p15"/>
          <p:cNvGrpSpPr/>
          <p:nvPr/>
        </p:nvGrpSpPr>
        <p:grpSpPr>
          <a:xfrm>
            <a:off x="658529" y="695503"/>
            <a:ext cx="4575561" cy="4065467"/>
            <a:chOff x="2595501" y="3253725"/>
            <a:chExt cx="720141" cy="580739"/>
          </a:xfrm>
        </p:grpSpPr>
        <p:sp>
          <p:nvSpPr>
            <p:cNvPr id="114" name="Google Shape;114;p15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Reminder for doctor	    appointments</a:t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Forget to </a:t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take medicine </a:t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 time</a:t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Sedentary </a:t>
              </a:r>
              <a:endPara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lifestyle</a:t>
              </a:r>
              <a:endParaRPr b="1" i="0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Unaware of 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medical history 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of loved ones</a:t>
              </a:r>
              <a:endPara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8" name="Google Shape;118;p15"/>
          <p:cNvSpPr txBox="1"/>
          <p:nvPr/>
        </p:nvSpPr>
        <p:spPr>
          <a:xfrm>
            <a:off x="4700525" y="3694900"/>
            <a:ext cx="380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Need for a </a:t>
            </a:r>
            <a:endParaRPr b="1" sz="2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one-stop solution</a:t>
            </a:r>
            <a:endParaRPr b="1" sz="2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373" y="996250"/>
            <a:ext cx="2389199" cy="23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25" name="Google Shape;125;p16"/>
          <p:cNvSpPr txBox="1"/>
          <p:nvPr>
            <p:ph idx="4294967295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789150" y="560051"/>
            <a:ext cx="7433400" cy="41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The features offered by the application are : </a:t>
            </a:r>
            <a:endParaRPr b="1" sz="2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Patient’s Login &amp; Registration Portal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Doctor’s Login &amp; Registration Portal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Multiple profiles with single login</a:t>
            </a:r>
            <a:endParaRPr sz="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Scheduling doctor appointments</a:t>
            </a:r>
            <a:endParaRPr sz="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Digitalization of prescriptions and scan reports</a:t>
            </a:r>
            <a:endParaRPr sz="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Reminder alarms for medicine intake</a:t>
            </a:r>
            <a:endParaRPr sz="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Emergency SOS Service</a:t>
            </a:r>
            <a:endParaRPr sz="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Activity tracker</a:t>
            </a:r>
            <a:endParaRPr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Implemented </a:t>
            </a:r>
            <a:endParaRPr/>
          </a:p>
        </p:txBody>
      </p:sp>
      <p:sp>
        <p:nvSpPr>
          <p:cNvPr id="137" name="Google Shape;137;p18"/>
          <p:cNvSpPr txBox="1"/>
          <p:nvPr>
            <p:ph idx="4294967295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3775000" y="1163450"/>
            <a:ext cx="21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 b="1"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3" name="Google Shape;143;p19"/>
          <p:cNvGrpSpPr/>
          <p:nvPr/>
        </p:nvGrpSpPr>
        <p:grpSpPr>
          <a:xfrm>
            <a:off x="5822475" y="415822"/>
            <a:ext cx="2119546" cy="4396359"/>
            <a:chOff x="2547150" y="238125"/>
            <a:chExt cx="2525675" cy="5238750"/>
          </a:xfrm>
        </p:grpSpPr>
        <p:sp>
          <p:nvSpPr>
            <p:cNvPr id="144" name="Google Shape;144;p19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sp>
        <p:nvSpPr>
          <p:cNvPr id="148" name="Google Shape;148;p19"/>
          <p:cNvSpPr txBox="1"/>
          <p:nvPr/>
        </p:nvSpPr>
        <p:spPr>
          <a:xfrm>
            <a:off x="3660225" y="4016250"/>
            <a:ext cx="21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Registration</a:t>
            </a:r>
            <a:endParaRPr b="1"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9" name="Google Shape;149;p19"/>
          <p:cNvGrpSpPr/>
          <p:nvPr/>
        </p:nvGrpSpPr>
        <p:grpSpPr>
          <a:xfrm>
            <a:off x="1201375" y="379597"/>
            <a:ext cx="2119546" cy="4396359"/>
            <a:chOff x="2547150" y="238125"/>
            <a:chExt cx="2525675" cy="5238750"/>
          </a:xfrm>
        </p:grpSpPr>
        <p:sp>
          <p:nvSpPr>
            <p:cNvPr id="150" name="Google Shape;150;p19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sp>
        <p:nvSpPr>
          <p:cNvPr id="154" name="Google Shape;154;p19"/>
          <p:cNvSpPr txBox="1"/>
          <p:nvPr>
            <p:ph idx="4294967295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8950" l="0" r="0" t="0"/>
          <a:stretch/>
        </p:blipFill>
        <p:spPr>
          <a:xfrm>
            <a:off x="1246850" y="747150"/>
            <a:ext cx="2018700" cy="36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4">
            <a:alphaModFix/>
          </a:blip>
          <a:srcRect b="6916" l="0" r="0" t="0"/>
          <a:stretch/>
        </p:blipFill>
        <p:spPr>
          <a:xfrm>
            <a:off x="5872900" y="796638"/>
            <a:ext cx="2018700" cy="3634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19"/>
          <p:cNvCxnSpPr/>
          <p:nvPr/>
        </p:nvCxnSpPr>
        <p:spPr>
          <a:xfrm flipH="1">
            <a:off x="5416438" y="3161675"/>
            <a:ext cx="1160700" cy="1132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8" name="Google Shape;158;p19"/>
          <p:cNvCxnSpPr/>
          <p:nvPr/>
        </p:nvCxnSpPr>
        <p:spPr>
          <a:xfrm flipH="1" rot="10800000">
            <a:off x="2436400" y="1386113"/>
            <a:ext cx="1403700" cy="1183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64" name="Google Shape;164;p20"/>
          <p:cNvGrpSpPr/>
          <p:nvPr/>
        </p:nvGrpSpPr>
        <p:grpSpPr>
          <a:xfrm>
            <a:off x="1689725" y="633422"/>
            <a:ext cx="2119546" cy="4396359"/>
            <a:chOff x="2547150" y="238125"/>
            <a:chExt cx="2525675" cy="5238750"/>
          </a:xfrm>
        </p:grpSpPr>
        <p:sp>
          <p:nvSpPr>
            <p:cNvPr id="165" name="Google Shape;165;p2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accent2"/>
                </a:highlight>
              </a:endParaRPr>
            </a:p>
          </p:txBody>
        </p:sp>
      </p:grpSp>
      <p:sp>
        <p:nvSpPr>
          <p:cNvPr id="169" name="Google Shape;169;p20"/>
          <p:cNvSpPr txBox="1"/>
          <p:nvPr/>
        </p:nvSpPr>
        <p:spPr>
          <a:xfrm>
            <a:off x="6667825" y="1209575"/>
            <a:ext cx="21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Patient Reports</a:t>
            </a:r>
            <a:endParaRPr b="1"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6655600" y="571575"/>
            <a:ext cx="172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Appointments</a:t>
            </a:r>
            <a:endParaRPr b="1"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6655600" y="2043463"/>
            <a:ext cx="205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Activity Tracker</a:t>
            </a:r>
            <a:endParaRPr b="1"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6259950" y="2877338"/>
            <a:ext cx="240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Medicine Reminder</a:t>
            </a:r>
            <a:endParaRPr b="1"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" name="Google Shape;173;p20"/>
          <p:cNvCxnSpPr/>
          <p:nvPr/>
        </p:nvCxnSpPr>
        <p:spPr>
          <a:xfrm>
            <a:off x="5624800" y="774225"/>
            <a:ext cx="802200" cy="10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4" name="Google Shape;174;p20"/>
          <p:cNvCxnSpPr/>
          <p:nvPr/>
        </p:nvCxnSpPr>
        <p:spPr>
          <a:xfrm>
            <a:off x="5920610" y="1414325"/>
            <a:ext cx="548400" cy="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5" name="Google Shape;175;p20"/>
          <p:cNvSpPr txBox="1"/>
          <p:nvPr/>
        </p:nvSpPr>
        <p:spPr>
          <a:xfrm>
            <a:off x="5968300" y="4201225"/>
            <a:ext cx="240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SOS</a:t>
            </a:r>
            <a:endParaRPr b="1"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6" name="Google Shape;176;p20"/>
          <p:cNvCxnSpPr/>
          <p:nvPr/>
        </p:nvCxnSpPr>
        <p:spPr>
          <a:xfrm>
            <a:off x="6107210" y="2199625"/>
            <a:ext cx="548400" cy="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7" name="Google Shape;177;p20"/>
          <p:cNvSpPr txBox="1"/>
          <p:nvPr/>
        </p:nvSpPr>
        <p:spPr>
          <a:xfrm>
            <a:off x="1898400" y="93500"/>
            <a:ext cx="25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b="1" sz="2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14427" l="0" r="0" t="0"/>
          <a:stretch/>
        </p:blipFill>
        <p:spPr>
          <a:xfrm>
            <a:off x="1744325" y="1004950"/>
            <a:ext cx="2003726" cy="3611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0"/>
          <p:cNvCxnSpPr/>
          <p:nvPr/>
        </p:nvCxnSpPr>
        <p:spPr>
          <a:xfrm flipH="1" rot="10800000">
            <a:off x="5263825" y="3088825"/>
            <a:ext cx="899100" cy="9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" name="Google Shape;180;p20"/>
          <p:cNvCxnSpPr/>
          <p:nvPr/>
        </p:nvCxnSpPr>
        <p:spPr>
          <a:xfrm flipH="1" rot="10800000">
            <a:off x="2587400" y="774350"/>
            <a:ext cx="3037500" cy="1134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1" name="Google Shape;181;p20"/>
          <p:cNvCxnSpPr/>
          <p:nvPr/>
        </p:nvCxnSpPr>
        <p:spPr>
          <a:xfrm flipH="1" rot="10800000">
            <a:off x="3620275" y="1418875"/>
            <a:ext cx="2295300" cy="563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2" name="Google Shape;182;p20"/>
          <p:cNvCxnSpPr/>
          <p:nvPr/>
        </p:nvCxnSpPr>
        <p:spPr>
          <a:xfrm>
            <a:off x="2493500" y="3828925"/>
            <a:ext cx="2390700" cy="582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3" name="Google Shape;183;p20"/>
          <p:cNvCxnSpPr/>
          <p:nvPr/>
        </p:nvCxnSpPr>
        <p:spPr>
          <a:xfrm flipH="1" rot="10800000">
            <a:off x="4884200" y="4410925"/>
            <a:ext cx="899100" cy="9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4" name="Google Shape;184;p20"/>
          <p:cNvCxnSpPr/>
          <p:nvPr/>
        </p:nvCxnSpPr>
        <p:spPr>
          <a:xfrm flipH="1" rot="10800000">
            <a:off x="2556100" y="2199625"/>
            <a:ext cx="3551400" cy="460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5" name="Google Shape;185;p20"/>
          <p:cNvCxnSpPr/>
          <p:nvPr/>
        </p:nvCxnSpPr>
        <p:spPr>
          <a:xfrm flipH="1" rot="10800000">
            <a:off x="3639554" y="3097999"/>
            <a:ext cx="1624200" cy="7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6" name="Google Shape;186;p20"/>
          <p:cNvCxnSpPr/>
          <p:nvPr/>
        </p:nvCxnSpPr>
        <p:spPr>
          <a:xfrm>
            <a:off x="3587025" y="3883225"/>
            <a:ext cx="1341900" cy="536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